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  <p:sldId id="259" r:id="rId17"/>
    <p:sldId id="260" r:id="rId18"/>
    <p:sldId id="261" r:id="rId19"/>
    <p:sldId id="262" r:id="rId20"/>
    <p:sldId id="263" r:id="rId2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17" Target="slides/slide4.xml" Type="http://schemas.openxmlformats.org/officeDocument/2006/relationships/slide"/><Relationship Id="rId18" Target="slides/slide5.xml" Type="http://schemas.openxmlformats.org/officeDocument/2006/relationships/slide"/><Relationship Id="rId19" Target="slides/slide6.xml" Type="http://schemas.openxmlformats.org/officeDocument/2006/relationships/slide"/><Relationship Id="rId2" Target="presProps.xml" Type="http://schemas.openxmlformats.org/officeDocument/2006/relationships/presProps"/><Relationship Id="rId20" Target="slides/slide7.xml" Type="http://schemas.openxmlformats.org/officeDocument/2006/relationships/slide"/><Relationship Id="rId21" Target="slides/slide8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2.png>
</file>

<file path=ppt/media/image3.svg>
</file>

<file path=ppt/media/image4.jpeg>
</file>

<file path=ppt/media/image5.jpeg>
</file>

<file path=ppt/media/image6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7074" r="0" b="-11481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776962" y="1967572"/>
            <a:ext cx="12734075" cy="3397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010"/>
              </a:lnSpc>
            </a:pPr>
            <a:r>
              <a:rPr lang="en-US" sz="13010">
                <a:solidFill>
                  <a:srgbClr val="120202"/>
                </a:solidFill>
                <a:latin typeface="Roboto Bold"/>
              </a:rPr>
              <a:t>WELCOME TO</a:t>
            </a:r>
          </a:p>
          <a:p>
            <a:pPr>
              <a:lnSpc>
                <a:spcPts val="13010"/>
              </a:lnSpc>
            </a:pPr>
            <a:r>
              <a:rPr lang="en-US" sz="13010">
                <a:solidFill>
                  <a:srgbClr val="120202"/>
                </a:solidFill>
                <a:latin typeface="Roboto Bold"/>
              </a:rPr>
              <a:t>EDUFUSION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-5400000">
            <a:off x="7186944" y="601646"/>
            <a:ext cx="6602312" cy="5341871"/>
          </a:xfrm>
          <a:custGeom>
            <a:avLst/>
            <a:gdLst/>
            <a:ahLst/>
            <a:cxnLst/>
            <a:rect r="r" b="b" t="t" l="l"/>
            <a:pathLst>
              <a:path h="5341871" w="6602312">
                <a:moveTo>
                  <a:pt x="0" y="0"/>
                </a:moveTo>
                <a:lnTo>
                  <a:pt x="6602313" y="0"/>
                </a:lnTo>
                <a:lnTo>
                  <a:pt x="6602313" y="5341871"/>
                </a:lnTo>
                <a:lnTo>
                  <a:pt x="0" y="53418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776962" y="1967572"/>
            <a:ext cx="12603783" cy="33975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3010"/>
              </a:lnSpc>
            </a:pPr>
            <a:r>
              <a:rPr lang="en-US" sz="13010">
                <a:solidFill>
                  <a:srgbClr val="120202"/>
                </a:solidFill>
                <a:latin typeface="Roboto Bold"/>
              </a:rPr>
              <a:t>WELCOME TO</a:t>
            </a:r>
          </a:p>
          <a:p>
            <a:pPr>
              <a:lnSpc>
                <a:spcPts val="13010"/>
              </a:lnSpc>
            </a:pPr>
            <a:r>
              <a:rPr lang="en-US" sz="13010">
                <a:solidFill>
                  <a:srgbClr val="120202"/>
                </a:solidFill>
                <a:latin typeface="Roboto Bold"/>
              </a:rPr>
              <a:t>EDUFUSION !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-10800000">
            <a:off x="0" y="5796271"/>
            <a:ext cx="11100679" cy="8981458"/>
          </a:xfrm>
          <a:custGeom>
            <a:avLst/>
            <a:gdLst/>
            <a:ahLst/>
            <a:cxnLst/>
            <a:rect r="r" b="b" t="t" l="l"/>
            <a:pathLst>
              <a:path h="8981458" w="11100679">
                <a:moveTo>
                  <a:pt x="0" y="0"/>
                </a:moveTo>
                <a:lnTo>
                  <a:pt x="11100679" y="0"/>
                </a:lnTo>
                <a:lnTo>
                  <a:pt x="11100679" y="8981458"/>
                </a:lnTo>
                <a:lnTo>
                  <a:pt x="0" y="89814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776962" y="6691883"/>
            <a:ext cx="5744536" cy="17354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120202"/>
                </a:solidFill>
                <a:latin typeface="Roboto"/>
              </a:rPr>
              <a:t>In the digital age, education is no longer confined to the walls of a classroom..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9144000" y="0"/>
            <a:ext cx="9144000" cy="10287000"/>
            <a:chOff x="0" y="0"/>
            <a:chExt cx="12192000" cy="13716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20370" t="0" r="20370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-8732473">
            <a:off x="-3838502" y="-2259836"/>
            <a:ext cx="13008117" cy="10524749"/>
          </a:xfrm>
          <a:custGeom>
            <a:avLst/>
            <a:gdLst/>
            <a:ahLst/>
            <a:cxnLst/>
            <a:rect r="r" b="b" t="t" l="l"/>
            <a:pathLst>
              <a:path h="10524749" w="13008117">
                <a:moveTo>
                  <a:pt x="0" y="0"/>
                </a:moveTo>
                <a:lnTo>
                  <a:pt x="13008117" y="0"/>
                </a:lnTo>
                <a:lnTo>
                  <a:pt x="13008117" y="10524748"/>
                </a:lnTo>
                <a:lnTo>
                  <a:pt x="0" y="105247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61246" y="3348121"/>
            <a:ext cx="7857284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BREIF INTRODUCTION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61246" y="5068953"/>
            <a:ext cx="5726317" cy="305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20202"/>
                </a:solidFill>
                <a:latin typeface="Roboto"/>
              </a:rPr>
              <a:t>EduFusion is an innovative e-learning platform dedicated to revolutionizing education through personalized learning experiences using AI. Our mission is to empower learners worldwide by providing accessible, engaging, and effective educational solutions.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4185001">
            <a:off x="8984920" y="-648243"/>
            <a:ext cx="9773032" cy="7907272"/>
          </a:xfrm>
          <a:custGeom>
            <a:avLst/>
            <a:gdLst/>
            <a:ahLst/>
            <a:cxnLst/>
            <a:rect r="r" b="b" t="t" l="l"/>
            <a:pathLst>
              <a:path h="7907272" w="9773032">
                <a:moveTo>
                  <a:pt x="0" y="0"/>
                </a:moveTo>
                <a:lnTo>
                  <a:pt x="9773032" y="0"/>
                </a:lnTo>
                <a:lnTo>
                  <a:pt x="9773032" y="7907272"/>
                </a:lnTo>
                <a:lnTo>
                  <a:pt x="0" y="790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574464" y="2394137"/>
            <a:ext cx="5069008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PROBLEM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574464" y="3660737"/>
            <a:ext cx="5866015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20202"/>
                </a:solidFill>
                <a:latin typeface="Roboto"/>
              </a:rPr>
              <a:t> Despite the proliferation of e-learning platforms, many learners struggle to find personalized and engaging educational experiences tailored to their needs and preferences.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0" y="0"/>
            <a:ext cx="9144000" cy="10287000"/>
            <a:chOff x="0" y="0"/>
            <a:chExt cx="12192000" cy="13716000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4"/>
            <a:srcRect l="28139" t="6268" r="16316" b="0"/>
            <a:stretch>
              <a:fillRect/>
            </a:stretch>
          </p:blipFill>
          <p:spPr>
            <a:xfrm flipH="false" flipV="false"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10574464" y="6598193"/>
            <a:ext cx="5866015" cy="1553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737373"/>
                </a:solidFill>
                <a:latin typeface="Roboto"/>
              </a:rPr>
              <a:t>Example: Studies show that traditional online courses often suffer from low completion rates, indicating a disconnect between learners and content.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029943">
            <a:off x="-2090416" y="-85393"/>
            <a:ext cx="11073522" cy="8959486"/>
          </a:xfrm>
          <a:custGeom>
            <a:avLst/>
            <a:gdLst/>
            <a:ahLst/>
            <a:cxnLst/>
            <a:rect r="r" b="b" t="t" l="l"/>
            <a:pathLst>
              <a:path h="8959486" w="11073522">
                <a:moveTo>
                  <a:pt x="0" y="0"/>
                </a:moveTo>
                <a:lnTo>
                  <a:pt x="11073523" y="0"/>
                </a:lnTo>
                <a:lnTo>
                  <a:pt x="11073523" y="8959486"/>
                </a:lnTo>
                <a:lnTo>
                  <a:pt x="0" y="8959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19250" y="3575237"/>
            <a:ext cx="5788689" cy="10476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SOLUTION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19250" y="4841837"/>
            <a:ext cx="5945890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20202"/>
                </a:solidFill>
                <a:latin typeface="Roboto"/>
              </a:rPr>
              <a:t>EduFusion addresses the shortcomings of traditional e-learning platforms by offering a comprehensive solution that combines advanced technology with educational expertise.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350223" y="1527079"/>
            <a:ext cx="3983623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120202"/>
                </a:solidFill>
                <a:latin typeface="Roboto Bold"/>
              </a:rPr>
              <a:t>Key Features: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50223" y="2350109"/>
            <a:ext cx="7299477" cy="392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AI-based customization for personalized learning paths</a:t>
            </a:r>
          </a:p>
          <a:p>
            <a:pPr>
              <a:lnSpc>
                <a:spcPts val="3499"/>
              </a:lnSpc>
            </a:pP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Live webinars with industry experts</a:t>
            </a:r>
          </a:p>
          <a:p>
            <a:pPr>
              <a:lnSpc>
                <a:spcPts val="3499"/>
              </a:lnSpc>
            </a:pP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Peer-to-peer learning opportunities</a:t>
            </a:r>
          </a:p>
          <a:p>
            <a:pPr>
              <a:lnSpc>
                <a:spcPts val="3499"/>
              </a:lnSpc>
            </a:pP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Mobile learning app for on-the-go access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029943">
            <a:off x="-2090416" y="-85393"/>
            <a:ext cx="11073522" cy="8959486"/>
          </a:xfrm>
          <a:custGeom>
            <a:avLst/>
            <a:gdLst/>
            <a:ahLst/>
            <a:cxnLst/>
            <a:rect r="r" b="b" t="t" l="l"/>
            <a:pathLst>
              <a:path h="8959486" w="11073522">
                <a:moveTo>
                  <a:pt x="0" y="0"/>
                </a:moveTo>
                <a:lnTo>
                  <a:pt x="11073523" y="0"/>
                </a:lnTo>
                <a:lnTo>
                  <a:pt x="11073523" y="8959486"/>
                </a:lnTo>
                <a:lnTo>
                  <a:pt x="0" y="8959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95350"/>
            <a:ext cx="5788689" cy="3181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USER ENGAGEMENT AT EDUFUSION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350223" y="1527079"/>
            <a:ext cx="6442174" cy="556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120202"/>
                </a:solidFill>
                <a:latin typeface="Roboto Bold"/>
              </a:rPr>
              <a:t>EduFusion engages users through: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350223" y="2350109"/>
            <a:ext cx="7299477" cy="5241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AI-based customization for tailored learning experiences</a:t>
            </a:r>
          </a:p>
          <a:p>
            <a:pPr>
              <a:lnSpc>
                <a:spcPts val="3499"/>
              </a:lnSpc>
            </a:pP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Live webinars offering interactive learning opportunities</a:t>
            </a:r>
          </a:p>
          <a:p>
            <a:pPr>
              <a:lnSpc>
                <a:spcPts val="3499"/>
              </a:lnSpc>
            </a:pP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Peer-to-peer learning fostering collaboration and knowledge sharing</a:t>
            </a:r>
          </a:p>
          <a:p>
            <a:pPr>
              <a:lnSpc>
                <a:spcPts val="3499"/>
              </a:lnSpc>
            </a:pPr>
          </a:p>
          <a:p>
            <a:pPr marL="539749" indent="-269875" lvl="1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Mobile learning app for convenient access anytime, anywhere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7029943">
            <a:off x="-2090416" y="-85393"/>
            <a:ext cx="11073522" cy="8959486"/>
          </a:xfrm>
          <a:custGeom>
            <a:avLst/>
            <a:gdLst/>
            <a:ahLst/>
            <a:cxnLst/>
            <a:rect r="r" b="b" t="t" l="l"/>
            <a:pathLst>
              <a:path h="8959486" w="11073522">
                <a:moveTo>
                  <a:pt x="0" y="0"/>
                </a:moveTo>
                <a:lnTo>
                  <a:pt x="11073523" y="0"/>
                </a:lnTo>
                <a:lnTo>
                  <a:pt x="11073523" y="8959486"/>
                </a:lnTo>
                <a:lnTo>
                  <a:pt x="0" y="8959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95350"/>
            <a:ext cx="5788689" cy="211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JOIN US ON OUR JOURNEY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39052" y="3502175"/>
            <a:ext cx="5866015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20202"/>
                </a:solidFill>
                <a:latin typeface="Roboto"/>
              </a:rPr>
              <a:t>EduFusion offers a transformative approach to education, combining innovation and expertise to empower learners worldwide.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39052" y="5734200"/>
            <a:ext cx="5866015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737373"/>
                </a:solidFill>
                <a:latin typeface="Roboto"/>
              </a:rPr>
              <a:t>EduFusion offers a transformative approach to education, combining innovation and expertise to empower learners worldwide.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671483">
            <a:off x="-753101" y="-3912632"/>
            <a:ext cx="16021601" cy="12962931"/>
          </a:xfrm>
          <a:custGeom>
            <a:avLst/>
            <a:gdLst/>
            <a:ahLst/>
            <a:cxnLst/>
            <a:rect r="r" b="b" t="t" l="l"/>
            <a:pathLst>
              <a:path h="12962931" w="16021601">
                <a:moveTo>
                  <a:pt x="0" y="0"/>
                </a:moveTo>
                <a:lnTo>
                  <a:pt x="16021600" y="0"/>
                </a:lnTo>
                <a:lnTo>
                  <a:pt x="16021600" y="12962932"/>
                </a:lnTo>
                <a:lnTo>
                  <a:pt x="0" y="1296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90251" y="2292609"/>
            <a:ext cx="9107498" cy="23333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914"/>
              </a:lnSpc>
              <a:spcBef>
                <a:spcPct val="0"/>
              </a:spcBef>
            </a:pPr>
            <a:r>
              <a:rPr lang="en-US" sz="13510">
                <a:solidFill>
                  <a:srgbClr val="120202"/>
                </a:solidFill>
                <a:latin typeface="Roboto Bold"/>
              </a:rPr>
              <a:t>Thank You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428504" y="4444990"/>
            <a:ext cx="9673612" cy="1552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8999">
                <a:solidFill>
                  <a:srgbClr val="120202"/>
                </a:solidFill>
                <a:latin typeface="Roboto"/>
              </a:rPr>
              <a:t>For Your Attention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DAGDAaecPms</dc:identifier>
  <dcterms:modified xsi:type="dcterms:W3CDTF">2011-08-01T06:04:30Z</dcterms:modified>
  <cp:revision>1</cp:revision>
  <dc:title>Modern and Clean Startup Pitch Deck Presentation</dc:title>
</cp:coreProperties>
</file>

<file path=docProps/thumbnail.jpeg>
</file>